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855" autoAdjust="0"/>
    <p:restoredTop sz="94660"/>
  </p:normalViewPr>
  <p:slideViewPr>
    <p:cSldViewPr>
      <p:cViewPr varScale="1">
        <p:scale>
          <a:sx n="68" d="100"/>
          <a:sy n="68" d="100"/>
        </p:scale>
        <p:origin x="-14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8A4B0-F4F3-46A0-A96B-939375BD8364}" type="datetimeFigureOut">
              <a:rPr lang="ru-RU" smtClean="0"/>
              <a:t>26.03.2017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416AE-EE84-4637-9711-E145B760253B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8A4B0-F4F3-46A0-A96B-939375BD8364}" type="datetimeFigureOut">
              <a:rPr lang="ru-RU" smtClean="0"/>
              <a:t>26.03.2017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416AE-EE84-4637-9711-E145B76025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8A4B0-F4F3-46A0-A96B-939375BD8364}" type="datetimeFigureOut">
              <a:rPr lang="ru-RU" smtClean="0"/>
              <a:t>26.03.2017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416AE-EE84-4637-9711-E145B760253B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8A4B0-F4F3-46A0-A96B-939375BD8364}" type="datetimeFigureOut">
              <a:rPr lang="ru-RU" smtClean="0"/>
              <a:t>26.03.2017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416AE-EE84-4637-9711-E145B76025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8A4B0-F4F3-46A0-A96B-939375BD8364}" type="datetimeFigureOut">
              <a:rPr lang="ru-RU" smtClean="0"/>
              <a:t>26.03.2017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416AE-EE84-4637-9711-E145B76025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8A4B0-F4F3-46A0-A96B-939375BD8364}" type="datetimeFigureOut">
              <a:rPr lang="ru-RU" smtClean="0"/>
              <a:t>26.03.2017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416AE-EE84-4637-9711-E145B76025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8A4B0-F4F3-46A0-A96B-939375BD8364}" type="datetimeFigureOut">
              <a:rPr lang="ru-RU" smtClean="0"/>
              <a:t>26.03.2017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416AE-EE84-4637-9711-E145B76025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8A4B0-F4F3-46A0-A96B-939375BD8364}" type="datetimeFigureOut">
              <a:rPr lang="ru-RU" smtClean="0"/>
              <a:t>26.03.2017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416AE-EE84-4637-9711-E145B76025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8A4B0-F4F3-46A0-A96B-939375BD8364}" type="datetimeFigureOut">
              <a:rPr lang="ru-RU" smtClean="0"/>
              <a:t>26.03.2017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F3416AE-EE84-4637-9711-E145B760253B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8A4B0-F4F3-46A0-A96B-939375BD8364}" type="datetimeFigureOut">
              <a:rPr lang="ru-RU" smtClean="0"/>
              <a:t>26.03.2017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416AE-EE84-4637-9711-E145B76025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8A4B0-F4F3-46A0-A96B-939375BD8364}" type="datetimeFigureOut">
              <a:rPr lang="ru-RU" smtClean="0"/>
              <a:t>26.03.2017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416AE-EE84-4637-9711-E145B76025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538A4B0-F4F3-46A0-A96B-939375BD8364}" type="datetimeFigureOut">
              <a:rPr lang="ru-RU" smtClean="0"/>
              <a:t>26.03.2017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F3416AE-EE84-4637-9711-E145B760253B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 «Энергосбережение. Акция "Час Земли"»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7166"/>
            <a:ext cx="4786346" cy="6315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58214" y="5715016"/>
            <a:ext cx="328586" cy="60958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98436"/>
            <a:ext cx="4823209" cy="6559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785786" y="2000240"/>
            <a:ext cx="7286676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6263" y="576263"/>
            <a:ext cx="7620000" cy="621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500042"/>
            <a:ext cx="8673660" cy="5854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92</TotalTime>
  <Words>0</Words>
  <Application>Microsoft Office PowerPoint</Application>
  <PresentationFormat>Экран (4:3)</PresentationFormat>
  <Paragraphs>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Поток</vt:lpstr>
      <vt:lpstr> «Энергосбережение. Акция "Час Земли"»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«Энергосбережение. Акция "Час Земли"»</dc:title>
  <dc:creator>Альбина</dc:creator>
  <cp:lastModifiedBy>Альбина</cp:lastModifiedBy>
  <cp:revision>9</cp:revision>
  <dcterms:created xsi:type="dcterms:W3CDTF">2017-03-26T06:54:11Z</dcterms:created>
  <dcterms:modified xsi:type="dcterms:W3CDTF">2017-03-26T08:27:06Z</dcterms:modified>
</cp:coreProperties>
</file>